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C:\Users\Brian\Downloads\usher.mp4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25400"/>
  <ax:ocxPr ax:name="_cy" ax:value="19050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1420D-4AE9-451A-A1E0-194812547E56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1CF83-DA27-469E-B85A-3F6524C7C1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6" name="WindowsMediaPlayer1" r:id="rId2" imgW="9142857" imgH="6857143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Brian</dc:creator>
  <cp:lastModifiedBy>Brian</cp:lastModifiedBy>
  <cp:revision>2</cp:revision>
  <dcterms:created xsi:type="dcterms:W3CDTF">2010-09-28T00:04:11Z</dcterms:created>
  <dcterms:modified xsi:type="dcterms:W3CDTF">2010-09-28T00:18:33Z</dcterms:modified>
</cp:coreProperties>
</file>